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9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C831C-F72D-4BA2-BDDF-FF7CB2255F90}" v="16" dt="2025-03-18T07:46:25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280DD-CD70-AB29-7EF1-9FE11BD4A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B45D7B-65E6-89AC-B870-655E3B869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08519C-1085-D5DF-D3CA-24369F88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FF62FE-D618-3E5E-04CB-ACC6CCD9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65D9F7-CB45-75EC-0F6E-FDEB1FC8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94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4834E-EC48-2005-9E56-A21FC30D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53CE8A-761F-38DA-8D3F-B65E83827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A7F50A-8330-ECA8-C91D-BD6BA7B9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5E0C1C-8E29-F2FC-4516-5FF44324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28442E-BEE9-8C71-55B0-4C305D7D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36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F984E44-C90B-8A3D-FCFC-9756F940B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976D80-D317-D82E-E652-A79E78EF0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467957-BDBB-B65B-1732-39526260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44C69C-91DE-649E-FF15-95C191B8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804882-32C8-61DE-5DD7-BD9F053B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162DF-4C86-F1ED-EE16-18CF1639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6595F5-157D-2D4A-12B9-BB832801F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43EFA-599D-7F69-851D-996F63BD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B8FCF2-A74A-3DEF-C24C-F81C51F0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1A46CC-BF56-E0A2-11FB-6138CB6F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68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AF583-381E-76FC-F118-C041FD15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BF269C-062C-66E3-CB99-3AA8C8EB3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6C4483-3D9B-804D-6312-4C9713E3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1F1F34-6B8A-7AE3-7ACE-6675151E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5239B8-E39A-3607-4A01-69F620B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11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75224-7643-A0CA-8CFA-120B2035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CF0DB7-CF35-5B27-6A67-C9AFFEA76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22D1EE-8BD5-013B-577A-2F4F165C1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075D7B-6844-30C6-2AA1-29F4F6D6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9AFA0D-C990-190F-8AC9-80F558D4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2D4F4F-EA15-63EB-048E-06899626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79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09055-D7B9-4A09-6914-734EEA39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0944FD-AB43-C226-4727-59C0CFE45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059E54-A37C-DAB8-8573-EFEFEE5A8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B86FDE-DA26-C62C-1AE6-15BCE4F3A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855235-B898-AC5D-5965-7437C554D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A615A0C-FB48-4C1E-1CDB-62CCE8F3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202979-3BF4-E0C4-6DFD-BF86BC07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830B5BE-8975-ECDB-6FBF-D65ADFEE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84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B3DFC-08EC-DE0E-BAEC-E8269C33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99F57A6-2D96-8C89-1BC7-2129CDF2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FB8E8A-E4A1-C00F-77E0-8329CEC7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5339E6-BFAA-08D8-3B5A-257415DB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10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D33DBF4-67D2-2FA6-EE74-5419D5A9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4B8ECF-CF53-A751-06E7-D089726C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18A391-ED44-13E1-FFA1-3A9806D4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12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1E4AB-63FF-8D7E-9074-632FA78D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4721B9-AABA-AB3D-6EFB-388272D51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3096CE-6176-27F9-E461-91DE0BAEF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705E11-8327-7E74-B73C-80325BC1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E673F8-1841-7D2E-B1EE-24918BFC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A6F8D6-C276-A5D9-6B3E-20F5E219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41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58C4-F28C-752F-F2B5-DC69DCA7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A22797-FC6B-602A-B9E1-0D3C9E80F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737768-6375-3F1D-57A8-85A52D70F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E227A3-82BE-1BA5-81C6-926740CB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A88AB0-BFDE-A54D-2FDA-0113A564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179A74-7681-E4EE-4189-6E347E77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97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EB4B41-608D-9126-0A8A-13796F2F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B39286-8CEF-E3A9-68EB-46903585F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121201-517F-6FA3-3F91-9CF5B7BCF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165-82BD-4173-89FA-C8E4728DD78F}" type="datetimeFigureOut">
              <a:rPr lang="nl-NL" smtClean="0"/>
              <a:t>13-3-2025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8CD4C8-7B17-D092-FEBA-9EAA61954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D71F6-5E4C-BCA3-11EE-7073D1690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A49A1-6ED3-4632-B6DD-76B57898B9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9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jan.e.j.heitman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5EADE1D-8A16-5001-A85E-0335351951EB}"/>
              </a:ext>
            </a:extLst>
          </p:cNvPr>
          <p:cNvSpPr txBox="1"/>
          <p:nvPr/>
        </p:nvSpPr>
        <p:spPr>
          <a:xfrm>
            <a:off x="0" y="714375"/>
            <a:ext cx="64008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000" b="1" dirty="0"/>
          </a:p>
          <a:p>
            <a:r>
              <a:rPr lang="nl-NL" sz="2000" b="1" dirty="0"/>
              <a:t>De Stichting Vrienden van De Eshoeve, nodigt u uit op de gezellige Paasmarkt in de woonstraat van Verpleeghuis </a:t>
            </a:r>
          </a:p>
          <a:p>
            <a:r>
              <a:rPr lang="nl-NL" sz="2000" b="1" dirty="0"/>
              <a:t>De Eshoeve. </a:t>
            </a:r>
            <a:endParaRPr lang="nl-NL" sz="2000" b="1" dirty="0">
              <a:highlight>
                <a:srgbClr val="FFFF00"/>
              </a:highlight>
            </a:endParaRPr>
          </a:p>
          <a:p>
            <a:endParaRPr lang="nl-NL" b="1" dirty="0"/>
          </a:p>
          <a:p>
            <a:r>
              <a:rPr lang="nl-NL" b="1" dirty="0"/>
              <a:t>Inloop vanaf 11.00 uur. De Paasmarkt duurt tot ongeveer 16.00 uur.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7C6C58E-3873-BEFE-0973-FF6B5C6BC25B}"/>
              </a:ext>
            </a:extLst>
          </p:cNvPr>
          <p:cNvSpPr txBox="1"/>
          <p:nvPr/>
        </p:nvSpPr>
        <p:spPr>
          <a:xfrm>
            <a:off x="125489" y="4286934"/>
            <a:ext cx="6275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Komt u ook naar onze eerste Paasmarkt? Onder de gezellige muzikale omlijsting met vrolijke muziek van ……………. </a:t>
            </a:r>
          </a:p>
          <a:p>
            <a:endParaRPr lang="nl-NL" b="1" dirty="0"/>
          </a:p>
          <a:p>
            <a:r>
              <a:rPr lang="nl-NL" b="1" dirty="0"/>
              <a:t>Neemt u contant geld mee voor uw aankopen op de Paasmarkt?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9C5CF26-DDDF-463A-0E31-199D9A074DD0}"/>
              </a:ext>
            </a:extLst>
          </p:cNvPr>
          <p:cNvSpPr txBox="1"/>
          <p:nvPr/>
        </p:nvSpPr>
        <p:spPr>
          <a:xfrm>
            <a:off x="0" y="0"/>
            <a:ext cx="825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PAASMARKT op zondag 13 april 2025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50A8693-5ED5-1ACF-EB4B-2E8138345DBC}"/>
              </a:ext>
            </a:extLst>
          </p:cNvPr>
          <p:cNvSpPr txBox="1"/>
          <p:nvPr/>
        </p:nvSpPr>
        <p:spPr>
          <a:xfrm>
            <a:off x="2732569" y="2822838"/>
            <a:ext cx="2555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/>
          </a:p>
          <a:p>
            <a:r>
              <a:rPr lang="nl-NL" b="1" dirty="0"/>
              <a:t>Waar: Grand Café </a:t>
            </a:r>
          </a:p>
          <a:p>
            <a:r>
              <a:rPr lang="nl-NL" b="1" dirty="0"/>
              <a:t>van de Eshoeve, </a:t>
            </a:r>
            <a:r>
              <a:rPr lang="nl-NL" b="1" dirty="0" err="1"/>
              <a:t>Doorniksestraat</a:t>
            </a:r>
            <a:r>
              <a:rPr lang="nl-NL" b="1" dirty="0"/>
              <a:t> 150 2587 AZ Den Haag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593AC78-6B29-38B3-2951-1218704398CF}"/>
              </a:ext>
            </a:extLst>
          </p:cNvPr>
          <p:cNvSpPr txBox="1"/>
          <p:nvPr/>
        </p:nvSpPr>
        <p:spPr>
          <a:xfrm>
            <a:off x="6515100" y="2403986"/>
            <a:ext cx="5778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Alvast hartelijk dank voor uw belangstelling en aandacht voor de bewoners van Verpleeghuis De Eshoeve en tot ziens! </a:t>
            </a:r>
          </a:p>
          <a:p>
            <a:endParaRPr lang="nl-NL" b="1" dirty="0"/>
          </a:p>
          <a:p>
            <a:r>
              <a:rPr lang="nl-NL" b="1" dirty="0"/>
              <a:t>De opbrengsten van de paasmarkt komen ten goede aan de diverse activiteiten die de Stichting Vrienden van de Eshoeve organiseert voor de bewoners van de Eshoeve en de Residentie.</a:t>
            </a:r>
            <a:endParaRPr lang="nl-NL" dirty="0"/>
          </a:p>
          <a:p>
            <a:endParaRPr lang="nl-NL" b="1" dirty="0"/>
          </a:p>
          <a:p>
            <a:r>
              <a:rPr lang="nl-NL" b="1" dirty="0"/>
              <a:t>Voor meer informatie kunt u contact opnemen met </a:t>
            </a:r>
          </a:p>
          <a:p>
            <a:r>
              <a:rPr lang="nl-NL" b="1" dirty="0"/>
              <a:t>Marjan Heitman per mail </a:t>
            </a:r>
            <a:r>
              <a:rPr lang="nl-NL" b="1" dirty="0">
                <a:hlinkClick r:id="rId2"/>
              </a:rPr>
              <a:t>marjan.e.j.heitman@gmail.com</a:t>
            </a:r>
            <a:r>
              <a:rPr lang="nl-NL" b="1" dirty="0"/>
              <a:t> of op 06-52596727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EF16D1A-3943-74DE-0887-F91EC8A4851C}"/>
              </a:ext>
            </a:extLst>
          </p:cNvPr>
          <p:cNvSpPr txBox="1"/>
          <p:nvPr/>
        </p:nvSpPr>
        <p:spPr>
          <a:xfrm>
            <a:off x="9514903" y="103912"/>
            <a:ext cx="2677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Verschillende lekkere broodjes en andere lekkernijen zijn te verkrijgen in het </a:t>
            </a:r>
          </a:p>
          <a:p>
            <a:r>
              <a:rPr lang="nl-NL" b="1" dirty="0"/>
              <a:t>Grand </a:t>
            </a:r>
            <a:r>
              <a:rPr lang="nl-NL" b="1" dirty="0" err="1"/>
              <a:t>Cafe</a:t>
            </a:r>
            <a:r>
              <a:rPr lang="nl-NL" b="1" dirty="0"/>
              <a:t>! </a:t>
            </a:r>
          </a:p>
          <a:p>
            <a:endParaRPr lang="nl-NL" b="1" dirty="0"/>
          </a:p>
          <a:p>
            <a:r>
              <a:rPr lang="nl-NL" b="1" dirty="0"/>
              <a:t>Het belooft een gezellige middag te worden. </a:t>
            </a:r>
          </a:p>
          <a:p>
            <a:r>
              <a:rPr lang="nl-NL" b="1" dirty="0"/>
              <a:t>Komt u </a:t>
            </a:r>
            <a:r>
              <a:rPr lang="nl-NL" b="1"/>
              <a:t>ook?</a:t>
            </a:r>
            <a:endParaRPr lang="nl-NL" b="1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9FDE49-8E4F-42C1-C86C-7590E9AE0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65" y="2571066"/>
            <a:ext cx="1597773" cy="226257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C16B8BC-1959-8AF5-E560-B2ECCFF1F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4" y="2822838"/>
            <a:ext cx="2619375" cy="17430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04C3F1C-59C0-12F2-5497-9D2718189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45" y="403438"/>
            <a:ext cx="2670835" cy="20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5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4792CD365ACE40A1F58D2EC8EED368" ma:contentTypeVersion="15" ma:contentTypeDescription="Een nieuw document maken." ma:contentTypeScope="" ma:versionID="ffd27832f5be2ac38693431efb3ca92f">
  <xsd:schema xmlns:xsd="http://www.w3.org/2001/XMLSchema" xmlns:xs="http://www.w3.org/2001/XMLSchema" xmlns:p="http://schemas.microsoft.com/office/2006/metadata/properties" xmlns:ns2="6bb6bda3-fcbf-4af2-8b68-a24887325fd6" xmlns:ns3="7bfaf11a-0a4f-4f82-84bc-2bb0b6a365aa" targetNamespace="http://schemas.microsoft.com/office/2006/metadata/properties" ma:root="true" ma:fieldsID="05817a4ee4a1fbe97819032b36223459" ns2:_="" ns3:_="">
    <xsd:import namespace="6bb6bda3-fcbf-4af2-8b68-a24887325fd6"/>
    <xsd:import namespace="7bfaf11a-0a4f-4f82-84bc-2bb0b6a365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6bda3-fcbf-4af2-8b68-a24887325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af11a-0a4f-4f82-84bc-2bb0b6a365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B72CC4-D39A-4A1D-98AA-F7FC39F7BA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b6bda3-fcbf-4af2-8b68-a24887325fd6"/>
    <ds:schemaRef ds:uri="7bfaf11a-0a4f-4f82-84bc-2bb0b6a36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CB4704-D36B-4E0F-B4D4-47A3D8EED0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C2A78B-7DEB-4DCC-9D76-54B3AF577CBE}">
  <ds:schemaRefs>
    <ds:schemaRef ds:uri="http://purl.org/dc/elements/1.1/"/>
    <ds:schemaRef ds:uri="http://purl.org/dc/dcmitype/"/>
    <ds:schemaRef ds:uri="http://schemas.microsoft.com/office/2006/documentManagement/types"/>
    <ds:schemaRef ds:uri="6bb6bda3-fcbf-4af2-8b68-a24887325fd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bfaf11a-0a4f-4f82-84bc-2bb0b6a365a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6822</TotalTime>
  <Words>186</Words>
  <Application>Microsoft Office PowerPoint</Application>
  <PresentationFormat>Breedbeeld</PresentationFormat>
  <Paragraphs>27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Stephanie Maarsingh - Van der Veer</dc:creator>
  <cp:lastModifiedBy>Marisa Ansink - Kraan</cp:lastModifiedBy>
  <cp:revision>12</cp:revision>
  <dcterms:created xsi:type="dcterms:W3CDTF">2022-10-03T11:53:34Z</dcterms:created>
  <dcterms:modified xsi:type="dcterms:W3CDTF">2025-03-18T07:50:00Z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0x010100584792CD365ACE40A1F58D2EC8EED368</vt:lpwstr>
  </property>
</Properties>
</file>